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6.tif"/><Relationship Id="rId5" Type="http://schemas.openxmlformats.org/officeDocument/2006/relationships/image" Target="../media/image20.png"/><Relationship Id="rId6" Type="http://schemas.openxmlformats.org/officeDocument/2006/relationships/image" Target="../media/image17.tif"/><Relationship Id="rId7" Type="http://schemas.openxmlformats.org/officeDocument/2006/relationships/image" Target="../media/image18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Gアニメーション入門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CGアニメーション入門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57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0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8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6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2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7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7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1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82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8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5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86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87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91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8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2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5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6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9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00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4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05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9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2" name="カーソルキーでカーソルをうごかす"/>
          <p:cNvSpPr txBox="1"/>
          <p:nvPr/>
        </p:nvSpPr>
        <p:spPr>
          <a:xfrm>
            <a:off x="349250" y="8293100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カーソルキーでカーソルをうごかす</a:t>
            </a:r>
          </a:p>
        </p:txBody>
      </p:sp>
      <p:sp>
        <p:nvSpPr>
          <p:cNvPr id="413" name="四角形"/>
          <p:cNvSpPr/>
          <p:nvPr/>
        </p:nvSpPr>
        <p:spPr>
          <a:xfrm>
            <a:off x="654801" y="31274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円形"/>
          <p:cNvSpPr/>
          <p:nvPr/>
        </p:nvSpPr>
        <p:spPr>
          <a:xfrm>
            <a:off x="4806153" y="63382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Insertキーで自由にうごく！…"/>
          <p:cNvSpPr txBox="1"/>
          <p:nvPr/>
        </p:nvSpPr>
        <p:spPr>
          <a:xfrm>
            <a:off x="1208024" y="7721600"/>
            <a:ext cx="10588753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Insertキーで自由にうごく！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カーソルが正方形に</a:t>
            </a:r>
          </a:p>
        </p:txBody>
      </p:sp>
      <p:sp>
        <p:nvSpPr>
          <p:cNvPr id="420" name="四角形"/>
          <p:cNvSpPr/>
          <p:nvPr/>
        </p:nvSpPr>
        <p:spPr>
          <a:xfrm>
            <a:off x="654801" y="3127421"/>
            <a:ext cx="749168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円形"/>
          <p:cNvSpPr/>
          <p:nvPr/>
        </p:nvSpPr>
        <p:spPr>
          <a:xfrm>
            <a:off x="5339553" y="4805759"/>
            <a:ext cx="841740" cy="8417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7747" y="1330035"/>
            <a:ext cx="5637089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26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7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28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429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30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431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4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5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36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37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440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1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42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443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444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445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450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Alt"/>
          <p:cNvSpPr/>
          <p:nvPr/>
        </p:nvSpPr>
        <p:spPr>
          <a:xfrm>
            <a:off x="3353441" y="3420359"/>
            <a:ext cx="1549930" cy="1217025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53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4" name="+"/>
          <p:cNvSpPr txBox="1"/>
          <p:nvPr/>
        </p:nvSpPr>
        <p:spPr>
          <a:xfrm>
            <a:off x="49669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5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456" name="C"/>
          <p:cNvSpPr txBox="1"/>
          <p:nvPr/>
        </p:nvSpPr>
        <p:spPr>
          <a:xfrm>
            <a:off x="52810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5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Shift+Altキーをおしながら「C」をおす</a:t>
            </a:r>
          </a:p>
        </p:txBody>
      </p:sp>
      <p:sp>
        <p:nvSpPr>
          <p:cNvPr id="458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1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6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64" name="Shift"/>
          <p:cNvSpPr/>
          <p:nvPr/>
        </p:nvSpPr>
        <p:spPr>
          <a:xfrm>
            <a:off x="185889" y="3420359"/>
            <a:ext cx="2063089" cy="1217025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465" name="+"/>
          <p:cNvSpPr txBox="1"/>
          <p:nvPr/>
        </p:nvSpPr>
        <p:spPr>
          <a:xfrm>
            <a:off x="2209950" y="3368737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66" name="四角形"/>
          <p:cNvSpPr/>
          <p:nvPr/>
        </p:nvSpPr>
        <p:spPr>
          <a:xfrm>
            <a:off x="10485454" y="4097866"/>
            <a:ext cx="993664" cy="4186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7" name="円形"/>
          <p:cNvSpPr/>
          <p:nvPr/>
        </p:nvSpPr>
        <p:spPr>
          <a:xfrm>
            <a:off x="2078871" y="7804797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Shift"/>
          <p:cNvSpPr txBox="1"/>
          <p:nvPr/>
        </p:nvSpPr>
        <p:spPr>
          <a:xfrm>
            <a:off x="2484451" y="8300361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88"/>
          <a:stretch>
            <a:fillRect/>
          </a:stretch>
        </p:blipFill>
        <p:spPr>
          <a:xfrm>
            <a:off x="1404004" y="4698620"/>
            <a:ext cx="10196792" cy="5277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50" y="65616"/>
            <a:ext cx="12737300" cy="1613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763" y="2415116"/>
            <a:ext cx="12737274" cy="1734742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Alt+?"/>
          <p:cNvSpPr txBox="1"/>
          <p:nvPr/>
        </p:nvSpPr>
        <p:spPr>
          <a:xfrm>
            <a:off x="5850661" y="1742727"/>
            <a:ext cx="130347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Alt+?</a:t>
            </a:r>
          </a:p>
        </p:txBody>
      </p:sp>
      <p:sp>
        <p:nvSpPr>
          <p:cNvPr id="474" name="Shift+Alt+?"/>
          <p:cNvSpPr txBox="1"/>
          <p:nvPr/>
        </p:nvSpPr>
        <p:spPr>
          <a:xfrm>
            <a:off x="5167375" y="4263447"/>
            <a:ext cx="267004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Shift+Alt+?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4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47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48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486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48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自由にかいてみよう"/>
          <p:cNvSpPr txBox="1"/>
          <p:nvPr>
            <p:ph type="title"/>
          </p:nvPr>
        </p:nvSpPr>
        <p:spPr>
          <a:xfrm>
            <a:off x="1194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自由にかいてみよう</a:t>
            </a:r>
          </a:p>
        </p:txBody>
      </p:sp>
      <p:pic>
        <p:nvPicPr>
          <p:cNvPr id="4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OPY#D00,#900,#300"/>
          <p:cNvSpPr txBox="1"/>
          <p:nvPr/>
        </p:nvSpPr>
        <p:spPr>
          <a:xfrm>
            <a:off x="394758" y="1866900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COPY#D00,#900,#300</a:t>
            </a:r>
          </a:p>
        </p:txBody>
      </p:sp>
      <p:sp>
        <p:nvSpPr>
          <p:cNvPr id="492" name="ほぞん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</a:t>
            </a:r>
          </a:p>
        </p:txBody>
      </p:sp>
      <p:sp>
        <p:nvSpPr>
          <p:cNvPr id="493" name="COPY#900,#D00,#300"/>
          <p:cNvSpPr txBox="1"/>
          <p:nvPr/>
        </p:nvSpPr>
        <p:spPr>
          <a:xfrm>
            <a:off x="394758" y="4906513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COPY#900,#D00,#300</a:t>
            </a:r>
          </a:p>
        </p:txBody>
      </p:sp>
      <p:sp>
        <p:nvSpPr>
          <p:cNvPr id="494" name="SAVEすれば…"/>
          <p:cNvSpPr txBox="1"/>
          <p:nvPr/>
        </p:nvSpPr>
        <p:spPr>
          <a:xfrm>
            <a:off x="922019" y="6413500"/>
            <a:ext cx="11160761" cy="289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SAVEすれば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でんげんきってもきえないよ</a:t>
            </a:r>
          </a:p>
          <a:p>
            <a:pPr defTabSz="457200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*ながいプログラムをかくとこわれるので注意！</a:t>
            </a:r>
          </a:p>
        </p:txBody>
      </p:sp>
      <p:sp>
        <p:nvSpPr>
          <p:cNvPr id="495" name="ふくげん"/>
          <p:cNvSpPr txBox="1"/>
          <p:nvPr/>
        </p:nvSpPr>
        <p:spPr>
          <a:xfrm>
            <a:off x="4921249" y="3583557"/>
            <a:ext cx="316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ふくげん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発表会"/>
          <p:cNvSpPr txBox="1"/>
          <p:nvPr>
            <p:ph type="title"/>
          </p:nvPr>
        </p:nvSpPr>
        <p:spPr>
          <a:xfrm>
            <a:off x="1194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発表会</a:t>
            </a:r>
          </a:p>
        </p:txBody>
      </p:sp>
      <p:pic>
        <p:nvPicPr>
          <p:cNvPr id="4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975" y="-122375"/>
            <a:ext cx="13162750" cy="6041542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5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504" name="http://pcn.club/contest/"/>
          <p:cNvSpPr txBox="1"/>
          <p:nvPr/>
        </p:nvSpPr>
        <p:spPr>
          <a:xfrm>
            <a:off x="8055777" y="92907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50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Gって知ってる？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CGって知ってる？</a:t>
            </a:r>
          </a:p>
        </p:txBody>
      </p:sp>
      <p:pic>
        <p:nvPicPr>
          <p:cNvPr id="2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514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5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0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52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52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526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G…"/>
          <p:cNvSpPr txBox="1"/>
          <p:nvPr>
            <p:ph type="title"/>
          </p:nvPr>
        </p:nvSpPr>
        <p:spPr>
          <a:xfrm>
            <a:off x="1194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CG</a:t>
            </a:r>
          </a:p>
          <a:p>
            <a:pPr defTabSz="554990">
              <a:defRPr sz="7600"/>
            </a:pPr>
            <a:r>
              <a:t>コンピューターグラフィクス</a:t>
            </a:r>
          </a:p>
        </p:txBody>
      </p:sp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2014.4.1 さばえ生まれ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2014.4.1 さばえ生まれ</a:t>
            </a:r>
          </a:p>
        </p:txBody>
      </p:sp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７さい"/>
          <p:cNvSpPr/>
          <p:nvPr/>
        </p:nvSpPr>
        <p:spPr>
          <a:xfrm>
            <a:off x="2747433" y="541866"/>
            <a:ext cx="3485092" cy="1715229"/>
          </a:xfrm>
          <a:prstGeom prst="wedgeEllipseCallout">
            <a:avLst>
              <a:gd name="adj1" fmla="val 55240"/>
              <a:gd name="adj2" fmla="val 57122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７さい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83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87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8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93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91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2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6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94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5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9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97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8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9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03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04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05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6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50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11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08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6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12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1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17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8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9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0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5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22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3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7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2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9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3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1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2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3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4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35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36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37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38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39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4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4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7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